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72" r:id="rId2"/>
    <p:sldId id="312" r:id="rId3"/>
    <p:sldId id="302" r:id="rId4"/>
    <p:sldId id="301" r:id="rId5"/>
    <p:sldId id="303" r:id="rId6"/>
    <p:sldId id="304" r:id="rId7"/>
    <p:sldId id="314" r:id="rId8"/>
    <p:sldId id="315" r:id="rId9"/>
    <p:sldId id="316" r:id="rId10"/>
    <p:sldId id="310" r:id="rId11"/>
    <p:sldId id="306" r:id="rId12"/>
    <p:sldId id="311" r:id="rId13"/>
    <p:sldId id="317" r:id="rId14"/>
    <p:sldId id="313" r:id="rId15"/>
    <p:sldId id="318" r:id="rId16"/>
    <p:sldId id="31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51" autoAdjust="0"/>
  </p:normalViewPr>
  <p:slideViewPr>
    <p:cSldViewPr>
      <p:cViewPr>
        <p:scale>
          <a:sx n="70" d="100"/>
          <a:sy n="70" d="100"/>
        </p:scale>
        <p:origin x="-13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74418062919330774"/>
          <c:h val="0.9976510354603300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explosion val="25"/>
          <c:dPt>
            <c:idx val="0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</c:dPt>
          <c:dPt>
            <c:idx val="3"/>
            <c:bubble3D val="0"/>
            <c:spPr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</c:dPt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дети-инвалиды</c:v>
                </c:pt>
                <c:pt idx="1">
                  <c:v>дети с ОВЗ</c:v>
                </c:pt>
                <c:pt idx="2">
                  <c:v>дети группы риска </c:v>
                </c:pt>
                <c:pt idx="3">
                  <c:v>дети с нормой в развитии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19</c:v>
                </c:pt>
                <c:pt idx="3">
                  <c:v>272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64725460935258"/>
          <c:y val="9.7269280583850801E-2"/>
          <c:w val="0.3212007975120213"/>
          <c:h val="0.7566467336085859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805538859651939E-3"/>
          <c:y val="4.2153109629164277E-2"/>
          <c:w val="0.63087304836732061"/>
          <c:h val="0.95784689037083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6733864592227177"/>
                  <c:y val="-0.1111594307592284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количество классов - комплектов с детьми -инвалидами и детьми с ОВЗ</c:v>
                </c:pt>
                <c:pt idx="1">
                  <c:v>количество классов - комплектов без данной категории детей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 prst="angle"/>
        </a:sp3d>
      </c:spPr>
    </c:plotArea>
    <c:legend>
      <c:legendPos val="r"/>
      <c:layout>
        <c:manualLayout>
          <c:xMode val="edge"/>
          <c:yMode val="edge"/>
          <c:x val="0.60829916708207754"/>
          <c:y val="4.316514634853591E-2"/>
          <c:w val="0.37965279297802229"/>
          <c:h val="0.88975166477626411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74DB98-F2E0-443C-99B9-1BB3A97C15D4}" type="doc">
      <dgm:prSet loTypeId="urn:microsoft.com/office/officeart/2005/8/layout/radial1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580D3B-A4AC-416A-AF17-E1E4423A6BA9}">
      <dgm:prSet phldrT="[Текст]" custT="1"/>
      <dgm:spPr/>
      <dgm:t>
        <a:bodyPr/>
        <a:lstStyle/>
        <a:p>
          <a:r>
            <a:rPr lang="ru-RU" sz="1200" b="1"/>
            <a:t>СОЗДАНИЕ ОПТИМАЛЬНЫХ УСЛОВИЙ ДЛЯ УСПЕШНОЙ СОЦИАЛИЗАЦИИ ДЕТЕЙ С ОВЗ И ДЕТЕЙ-ИНВАЛИДОВ</a:t>
          </a:r>
        </a:p>
      </dgm:t>
    </dgm:pt>
    <dgm:pt modelId="{4A7D8757-F981-4B16-BED9-3850B41CB7C4}" type="parTrans" cxnId="{A6E7DE57-C9F2-4EC0-A2C3-7128D1784B11}">
      <dgm:prSet/>
      <dgm:spPr/>
      <dgm:t>
        <a:bodyPr/>
        <a:lstStyle/>
        <a:p>
          <a:endParaRPr lang="ru-RU"/>
        </a:p>
      </dgm:t>
    </dgm:pt>
    <dgm:pt modelId="{3597D963-504A-4CF6-A6C8-A2B1BA9AD01F}" type="sibTrans" cxnId="{A6E7DE57-C9F2-4EC0-A2C3-7128D1784B11}">
      <dgm:prSet/>
      <dgm:spPr/>
      <dgm:t>
        <a:bodyPr/>
        <a:lstStyle/>
        <a:p>
          <a:endParaRPr lang="ru-RU"/>
        </a:p>
      </dgm:t>
    </dgm:pt>
    <dgm:pt modelId="{A0590DBB-4001-4B0F-93B4-B5A9272F8C5F}">
      <dgm:prSet phldrT="[Текст]" custT="1"/>
      <dgm:spPr/>
      <dgm:t>
        <a:bodyPr/>
        <a:lstStyle/>
        <a:p>
          <a:r>
            <a:rPr lang="ru-RU" sz="1000" b="1"/>
            <a:t>СОТРУДНИЧЕСТВО С ФЕДЕРАЛЬНОЙ ИННОВАЦИОНОЙ ПЛОЩАДКОЙ </a:t>
          </a:r>
        </a:p>
        <a:p>
          <a:r>
            <a:rPr lang="ru-RU" sz="1000" b="1"/>
            <a:t>КИУ ИМ. ТИМИРЯСОВА</a:t>
          </a:r>
        </a:p>
      </dgm:t>
    </dgm:pt>
    <dgm:pt modelId="{4C63A7B7-61E0-49C4-8716-37B3302C7447}" type="parTrans" cxnId="{DF43A29D-EC7B-454D-852D-7A1E09459E22}">
      <dgm:prSet/>
      <dgm:spPr/>
      <dgm:t>
        <a:bodyPr/>
        <a:lstStyle/>
        <a:p>
          <a:endParaRPr lang="ru-RU"/>
        </a:p>
      </dgm:t>
    </dgm:pt>
    <dgm:pt modelId="{028F1FDB-9019-4CBF-91AB-77D4416C8A12}" type="sibTrans" cxnId="{DF43A29D-EC7B-454D-852D-7A1E09459E22}">
      <dgm:prSet/>
      <dgm:spPr/>
      <dgm:t>
        <a:bodyPr/>
        <a:lstStyle/>
        <a:p>
          <a:endParaRPr lang="ru-RU"/>
        </a:p>
      </dgm:t>
    </dgm:pt>
    <dgm:pt modelId="{E87D8ACD-6A14-4F12-87A5-4FAEDA1E016B}">
      <dgm:prSet phldrT="[Текст]" custT="1"/>
      <dgm:spPr/>
      <dgm:t>
        <a:bodyPr/>
        <a:lstStyle/>
        <a:p>
          <a:r>
            <a:rPr lang="ru-RU" sz="1200" b="1"/>
            <a:t>СОТРУДНИЧЕСТВО С МУНИЦИПАЛЬНОЙ ПСИХОЛОГО-ПЕДАГОГИЧЕСКОЙ СЛУЖБОЙ РАЙОНА</a:t>
          </a:r>
        </a:p>
      </dgm:t>
    </dgm:pt>
    <dgm:pt modelId="{814A0ECD-9553-4603-8DA6-1CDD9629F87A}" type="parTrans" cxnId="{A723C49D-AE59-4F8B-91BA-251372E0FD12}">
      <dgm:prSet/>
      <dgm:spPr/>
      <dgm:t>
        <a:bodyPr/>
        <a:lstStyle/>
        <a:p>
          <a:endParaRPr lang="ru-RU"/>
        </a:p>
      </dgm:t>
    </dgm:pt>
    <dgm:pt modelId="{18B457D5-A056-4E14-9D22-B3961477442F}" type="sibTrans" cxnId="{A723C49D-AE59-4F8B-91BA-251372E0FD12}">
      <dgm:prSet/>
      <dgm:spPr/>
      <dgm:t>
        <a:bodyPr/>
        <a:lstStyle/>
        <a:p>
          <a:endParaRPr lang="ru-RU"/>
        </a:p>
      </dgm:t>
    </dgm:pt>
    <dgm:pt modelId="{692D7FC4-7CFA-4A2C-A742-3B5C2C3491A7}">
      <dgm:prSet phldrT="[Текст]" custT="1"/>
      <dgm:spPr/>
      <dgm:t>
        <a:bodyPr/>
        <a:lstStyle/>
        <a:p>
          <a:r>
            <a:rPr lang="ru-RU" sz="1100" b="1"/>
            <a:t>СОТРУДНИЧЕСТВО С ГАУЗ "ВЕРХНЕУСЛОНСКАЯ ЦРБ"</a:t>
          </a:r>
        </a:p>
      </dgm:t>
    </dgm:pt>
    <dgm:pt modelId="{1AD82BEF-FC53-41AA-9CA1-E89DFF5D911A}" type="parTrans" cxnId="{B3A41FD1-9AC8-4B12-9A87-802D0360BE4C}">
      <dgm:prSet/>
      <dgm:spPr/>
      <dgm:t>
        <a:bodyPr/>
        <a:lstStyle/>
        <a:p>
          <a:endParaRPr lang="ru-RU"/>
        </a:p>
      </dgm:t>
    </dgm:pt>
    <dgm:pt modelId="{3324DF3E-F5A7-4B7B-B8A7-F00C2A82946A}" type="sibTrans" cxnId="{B3A41FD1-9AC8-4B12-9A87-802D0360BE4C}">
      <dgm:prSet/>
      <dgm:spPr/>
      <dgm:t>
        <a:bodyPr/>
        <a:lstStyle/>
        <a:p>
          <a:endParaRPr lang="ru-RU"/>
        </a:p>
      </dgm:t>
    </dgm:pt>
    <dgm:pt modelId="{B61FF3FF-6587-49F2-BBD2-DB3A0FF4461B}">
      <dgm:prSet phldrT="[Текст]" custT="1"/>
      <dgm:spPr/>
      <dgm:t>
        <a:bodyPr/>
        <a:lstStyle/>
        <a:p>
          <a:r>
            <a:rPr lang="ru-RU" sz="1100" b="1"/>
            <a:t>СОЗДАНИЕ ПРОФЕССИОНАЛЬНОГО ПЕДАГОГИЧЕСКОГО СООБЩЕСТВА</a:t>
          </a:r>
        </a:p>
      </dgm:t>
    </dgm:pt>
    <dgm:pt modelId="{7DF22019-6A28-48EB-9BCA-80F5A6319675}" type="parTrans" cxnId="{F44A5588-3F0F-472C-8868-A308D5C62872}">
      <dgm:prSet/>
      <dgm:spPr/>
      <dgm:t>
        <a:bodyPr/>
        <a:lstStyle/>
        <a:p>
          <a:endParaRPr lang="ru-RU"/>
        </a:p>
      </dgm:t>
    </dgm:pt>
    <dgm:pt modelId="{E9B7EEFD-F823-4BFE-B9E3-DBC1250AB2D0}" type="sibTrans" cxnId="{F44A5588-3F0F-472C-8868-A308D5C62872}">
      <dgm:prSet/>
      <dgm:spPr/>
      <dgm:t>
        <a:bodyPr/>
        <a:lstStyle/>
        <a:p>
          <a:endParaRPr lang="ru-RU"/>
        </a:p>
      </dgm:t>
    </dgm:pt>
    <dgm:pt modelId="{928D2630-0D98-4352-8470-0A926AE0104B}">
      <dgm:prSet phldrT="[Текст]" custT="1"/>
      <dgm:spPr/>
      <dgm:t>
        <a:bodyPr/>
        <a:lstStyle/>
        <a:p>
          <a:r>
            <a:rPr lang="ru-RU" sz="1100" b="1"/>
            <a:t>СОТРУДНИЧЕСТВО С ОТДЕЛОМ СОЦИАЛЬНОЙ ЗАЩИТЫ ВМР</a:t>
          </a:r>
        </a:p>
      </dgm:t>
    </dgm:pt>
    <dgm:pt modelId="{3328B7D8-A80F-414C-876E-750FEE5A2C15}" type="parTrans" cxnId="{56268DB1-B85F-4A9D-835A-85E3FB4DCA9E}">
      <dgm:prSet/>
      <dgm:spPr/>
      <dgm:t>
        <a:bodyPr/>
        <a:lstStyle/>
        <a:p>
          <a:endParaRPr lang="ru-RU"/>
        </a:p>
      </dgm:t>
    </dgm:pt>
    <dgm:pt modelId="{9E60E6A3-7685-49A8-ABA1-0010F2C77400}" type="sibTrans" cxnId="{56268DB1-B85F-4A9D-835A-85E3FB4DCA9E}">
      <dgm:prSet/>
      <dgm:spPr/>
      <dgm:t>
        <a:bodyPr/>
        <a:lstStyle/>
        <a:p>
          <a:endParaRPr lang="ru-RU"/>
        </a:p>
      </dgm:t>
    </dgm:pt>
    <dgm:pt modelId="{73654E3D-71D2-445D-BCEE-F6B32F5F5243}">
      <dgm:prSet phldrT="[Текст]"/>
      <dgm:spPr/>
      <dgm:t>
        <a:bodyPr/>
        <a:lstStyle/>
        <a:p>
          <a:endParaRPr lang="ru-RU"/>
        </a:p>
      </dgm:t>
    </dgm:pt>
    <dgm:pt modelId="{8F6E3127-DB32-4133-9AB7-AA306CDC3085}" type="parTrans" cxnId="{FEEEC6B9-591C-4107-B634-0583889D6517}">
      <dgm:prSet/>
      <dgm:spPr/>
      <dgm:t>
        <a:bodyPr/>
        <a:lstStyle/>
        <a:p>
          <a:endParaRPr lang="ru-RU"/>
        </a:p>
      </dgm:t>
    </dgm:pt>
    <dgm:pt modelId="{E01E8C70-61C6-4339-8A35-5EA8BF418321}" type="sibTrans" cxnId="{FEEEC6B9-591C-4107-B634-0583889D6517}">
      <dgm:prSet/>
      <dgm:spPr/>
      <dgm:t>
        <a:bodyPr/>
        <a:lstStyle/>
        <a:p>
          <a:endParaRPr lang="ru-RU"/>
        </a:p>
      </dgm:t>
    </dgm:pt>
    <dgm:pt modelId="{AD6C48C8-8DD4-4AFB-86BF-A02E64FB48F1}">
      <dgm:prSet phldrT="[Текст]" custT="1"/>
      <dgm:spPr/>
      <dgm:t>
        <a:bodyPr/>
        <a:lstStyle/>
        <a:p>
          <a:r>
            <a:rPr lang="ru-RU" sz="1100" b="1"/>
            <a:t>СОТРУДНИЧЕСТВО СЦЕНТРОМ ДЕТСКОГО ТВОРЧЕСТВА ВМР</a:t>
          </a:r>
        </a:p>
      </dgm:t>
    </dgm:pt>
    <dgm:pt modelId="{28152F35-90C2-4755-AB39-6013D28996B6}" type="parTrans" cxnId="{19ADE2C1-B482-48B4-B935-D735421E9697}">
      <dgm:prSet/>
      <dgm:spPr/>
      <dgm:t>
        <a:bodyPr/>
        <a:lstStyle/>
        <a:p>
          <a:endParaRPr lang="ru-RU"/>
        </a:p>
      </dgm:t>
    </dgm:pt>
    <dgm:pt modelId="{84C13F2A-3572-4FAA-95D5-D390E5F5B08A}" type="sibTrans" cxnId="{19ADE2C1-B482-48B4-B935-D735421E9697}">
      <dgm:prSet/>
      <dgm:spPr/>
      <dgm:t>
        <a:bodyPr/>
        <a:lstStyle/>
        <a:p>
          <a:endParaRPr lang="ru-RU"/>
        </a:p>
      </dgm:t>
    </dgm:pt>
    <dgm:pt modelId="{49C1DFE6-670D-421D-A21C-749A4811B9E0}">
      <dgm:prSet phldrT="[Текст]" custT="1"/>
      <dgm:spPr/>
      <dgm:t>
        <a:bodyPr/>
        <a:lstStyle/>
        <a:p>
          <a:r>
            <a:rPr lang="ru-RU" sz="1100" b="1"/>
            <a:t>СОТРУДНИЧЕСТВО С ДЕТСКОЙ ШКОЛОЙ ИСКУССТВ</a:t>
          </a:r>
        </a:p>
      </dgm:t>
    </dgm:pt>
    <dgm:pt modelId="{CBFE5CD9-0286-4AC6-B646-3D46970B8651}" type="parTrans" cxnId="{276F2D24-EEB7-4C59-85C2-9351EEEC70CD}">
      <dgm:prSet/>
      <dgm:spPr/>
      <dgm:t>
        <a:bodyPr/>
        <a:lstStyle/>
        <a:p>
          <a:endParaRPr lang="ru-RU"/>
        </a:p>
      </dgm:t>
    </dgm:pt>
    <dgm:pt modelId="{D6C1750E-8673-46FA-951C-CBE3A8EEBF07}" type="sibTrans" cxnId="{276F2D24-EEB7-4C59-85C2-9351EEEC70CD}">
      <dgm:prSet/>
      <dgm:spPr/>
      <dgm:t>
        <a:bodyPr/>
        <a:lstStyle/>
        <a:p>
          <a:endParaRPr lang="ru-RU"/>
        </a:p>
      </dgm:t>
    </dgm:pt>
    <dgm:pt modelId="{EA3ED10C-8612-4E59-9534-5039D7AD88F7}" type="pres">
      <dgm:prSet presAssocID="{3F74DB98-F2E0-443C-99B9-1BB3A97C15D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D877F5-5776-4E03-8F21-D3556E44C5C9}" type="pres">
      <dgm:prSet presAssocID="{8D580D3B-A4AC-416A-AF17-E1E4423A6BA9}" presName="centerShape" presStyleLbl="node0" presStyleIdx="0" presStyleCnt="1" custScaleX="133501" custScaleY="161410" custLinFactNeighborX="-1879" custLinFactNeighborY="-2952"/>
      <dgm:spPr/>
      <dgm:t>
        <a:bodyPr/>
        <a:lstStyle/>
        <a:p>
          <a:endParaRPr lang="ru-RU"/>
        </a:p>
      </dgm:t>
    </dgm:pt>
    <dgm:pt modelId="{DB1FE074-EEAF-4C6C-AA50-8EF0E1FCF5B0}" type="pres">
      <dgm:prSet presAssocID="{4C63A7B7-61E0-49C4-8716-37B3302C7447}" presName="Name9" presStyleLbl="parChTrans1D2" presStyleIdx="0" presStyleCnt="7"/>
      <dgm:spPr/>
      <dgm:t>
        <a:bodyPr/>
        <a:lstStyle/>
        <a:p>
          <a:endParaRPr lang="ru-RU"/>
        </a:p>
      </dgm:t>
    </dgm:pt>
    <dgm:pt modelId="{E9EDDBED-58F4-45F3-A247-AF0968799262}" type="pres">
      <dgm:prSet presAssocID="{4C63A7B7-61E0-49C4-8716-37B3302C7447}" presName="connTx" presStyleLbl="parChTrans1D2" presStyleIdx="0" presStyleCnt="7"/>
      <dgm:spPr/>
      <dgm:t>
        <a:bodyPr/>
        <a:lstStyle/>
        <a:p>
          <a:endParaRPr lang="ru-RU"/>
        </a:p>
      </dgm:t>
    </dgm:pt>
    <dgm:pt modelId="{F453CC95-7331-4A01-9781-5C4522E9E574}" type="pres">
      <dgm:prSet presAssocID="{A0590DBB-4001-4B0F-93B4-B5A9272F8C5F}" presName="node" presStyleLbl="node1" presStyleIdx="0" presStyleCnt="7" custScaleX="181916" custRadScaleRad="101095" custRadScaleInc="6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80403-F3D6-4306-A308-9EA38FB08FF5}" type="pres">
      <dgm:prSet presAssocID="{814A0ECD-9553-4603-8DA6-1CDD9629F87A}" presName="Name9" presStyleLbl="parChTrans1D2" presStyleIdx="1" presStyleCnt="7"/>
      <dgm:spPr/>
      <dgm:t>
        <a:bodyPr/>
        <a:lstStyle/>
        <a:p>
          <a:endParaRPr lang="ru-RU"/>
        </a:p>
      </dgm:t>
    </dgm:pt>
    <dgm:pt modelId="{16E4F261-7472-4CEB-8AC9-0A942D7BDC38}" type="pres">
      <dgm:prSet presAssocID="{814A0ECD-9553-4603-8DA6-1CDD9629F87A}" presName="connTx" presStyleLbl="parChTrans1D2" presStyleIdx="1" presStyleCnt="7"/>
      <dgm:spPr/>
      <dgm:t>
        <a:bodyPr/>
        <a:lstStyle/>
        <a:p>
          <a:endParaRPr lang="ru-RU"/>
        </a:p>
      </dgm:t>
    </dgm:pt>
    <dgm:pt modelId="{E09B1FB2-7FFD-44F5-9077-03746A052713}" type="pres">
      <dgm:prSet presAssocID="{E87D8ACD-6A14-4F12-87A5-4FAEDA1E016B}" presName="node" presStyleLbl="node1" presStyleIdx="1" presStyleCnt="7" custScaleX="189332" custScaleY="103191" custRadScaleRad="111345" custRadScaleInc="37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5C2B22-F4EC-43C6-9A56-19E9B617B824}" type="pres">
      <dgm:prSet presAssocID="{1AD82BEF-FC53-41AA-9CA1-E89DFF5D911A}" presName="Name9" presStyleLbl="parChTrans1D2" presStyleIdx="2" presStyleCnt="7"/>
      <dgm:spPr/>
      <dgm:t>
        <a:bodyPr/>
        <a:lstStyle/>
        <a:p>
          <a:endParaRPr lang="ru-RU"/>
        </a:p>
      </dgm:t>
    </dgm:pt>
    <dgm:pt modelId="{C19C5336-EB3D-4293-B52D-62A8827FFB52}" type="pres">
      <dgm:prSet presAssocID="{1AD82BEF-FC53-41AA-9CA1-E89DFF5D911A}" presName="connTx" presStyleLbl="parChTrans1D2" presStyleIdx="2" presStyleCnt="7"/>
      <dgm:spPr/>
      <dgm:t>
        <a:bodyPr/>
        <a:lstStyle/>
        <a:p>
          <a:endParaRPr lang="ru-RU"/>
        </a:p>
      </dgm:t>
    </dgm:pt>
    <dgm:pt modelId="{BC73C452-508C-4C30-A724-87B11C0F2102}" type="pres">
      <dgm:prSet presAssocID="{692D7FC4-7CFA-4A2C-A742-3B5C2C3491A7}" presName="node" presStyleLbl="node1" presStyleIdx="2" presStyleCnt="7" custScaleX="179307" custRadScaleRad="111862" custRadScaleInc="-7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02077-095B-4EC4-A984-05AD14B57123}" type="pres">
      <dgm:prSet presAssocID="{7DF22019-6A28-48EB-9BCA-80F5A6319675}" presName="Name9" presStyleLbl="parChTrans1D2" presStyleIdx="3" presStyleCnt="7"/>
      <dgm:spPr/>
      <dgm:t>
        <a:bodyPr/>
        <a:lstStyle/>
        <a:p>
          <a:endParaRPr lang="ru-RU"/>
        </a:p>
      </dgm:t>
    </dgm:pt>
    <dgm:pt modelId="{8A2A0623-E158-47A2-80E3-C76632D95E33}" type="pres">
      <dgm:prSet presAssocID="{7DF22019-6A28-48EB-9BCA-80F5A6319675}" presName="connTx" presStyleLbl="parChTrans1D2" presStyleIdx="3" presStyleCnt="7"/>
      <dgm:spPr/>
      <dgm:t>
        <a:bodyPr/>
        <a:lstStyle/>
        <a:p>
          <a:endParaRPr lang="ru-RU"/>
        </a:p>
      </dgm:t>
    </dgm:pt>
    <dgm:pt modelId="{46AF4D7D-B072-4CEB-95F6-A3E9C03765D4}" type="pres">
      <dgm:prSet presAssocID="{B61FF3FF-6587-49F2-BBD2-DB3A0FF4461B}" presName="node" presStyleLbl="node1" presStyleIdx="3" presStyleCnt="7" custScaleX="170817" custRadScaleRad="100741" custRadScaleInc="-20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7A1AA-B634-4905-8735-9DDE0C68F378}" type="pres">
      <dgm:prSet presAssocID="{3328B7D8-A80F-414C-876E-750FEE5A2C15}" presName="Name9" presStyleLbl="parChTrans1D2" presStyleIdx="4" presStyleCnt="7"/>
      <dgm:spPr/>
      <dgm:t>
        <a:bodyPr/>
        <a:lstStyle/>
        <a:p>
          <a:endParaRPr lang="ru-RU"/>
        </a:p>
      </dgm:t>
    </dgm:pt>
    <dgm:pt modelId="{FCCCDECA-EFF2-4F1D-8303-7F4C216DF58D}" type="pres">
      <dgm:prSet presAssocID="{3328B7D8-A80F-414C-876E-750FEE5A2C15}" presName="connTx" presStyleLbl="parChTrans1D2" presStyleIdx="4" presStyleCnt="7"/>
      <dgm:spPr/>
      <dgm:t>
        <a:bodyPr/>
        <a:lstStyle/>
        <a:p>
          <a:endParaRPr lang="ru-RU"/>
        </a:p>
      </dgm:t>
    </dgm:pt>
    <dgm:pt modelId="{4D939998-C1D5-48F1-B797-F554D0F64B23}" type="pres">
      <dgm:prSet presAssocID="{928D2630-0D98-4352-8470-0A926AE0104B}" presName="node" presStyleLbl="node1" presStyleIdx="4" presStyleCnt="7" custScaleX="181538" custRadScaleRad="109044" custRadScaleInc="50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709FF-E3BA-47AB-80FC-D8E1E0D01489}" type="pres">
      <dgm:prSet presAssocID="{28152F35-90C2-4755-AB39-6013D28996B6}" presName="Name9" presStyleLbl="parChTrans1D2" presStyleIdx="5" presStyleCnt="7"/>
      <dgm:spPr/>
      <dgm:t>
        <a:bodyPr/>
        <a:lstStyle/>
        <a:p>
          <a:endParaRPr lang="ru-RU"/>
        </a:p>
      </dgm:t>
    </dgm:pt>
    <dgm:pt modelId="{BD63D938-ABFE-4BDC-ABBA-D4BEBF552525}" type="pres">
      <dgm:prSet presAssocID="{28152F35-90C2-4755-AB39-6013D28996B6}" presName="connTx" presStyleLbl="parChTrans1D2" presStyleIdx="5" presStyleCnt="7"/>
      <dgm:spPr/>
      <dgm:t>
        <a:bodyPr/>
        <a:lstStyle/>
        <a:p>
          <a:endParaRPr lang="ru-RU"/>
        </a:p>
      </dgm:t>
    </dgm:pt>
    <dgm:pt modelId="{54AC7F3E-6562-4749-AB3D-B35435F1C83F}" type="pres">
      <dgm:prSet presAssocID="{AD6C48C8-8DD4-4AFB-86BF-A02E64FB48F1}" presName="node" presStyleLbl="node1" presStyleIdx="5" presStyleCnt="7" custScaleX="173207" custRadScaleRad="114585" custRadScaleInc="20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9DB49-9231-4A0B-828F-D6F48D5A8474}" type="pres">
      <dgm:prSet presAssocID="{CBFE5CD9-0286-4AC6-B646-3D46970B8651}" presName="Name9" presStyleLbl="parChTrans1D2" presStyleIdx="6" presStyleCnt="7"/>
      <dgm:spPr/>
      <dgm:t>
        <a:bodyPr/>
        <a:lstStyle/>
        <a:p>
          <a:endParaRPr lang="ru-RU"/>
        </a:p>
      </dgm:t>
    </dgm:pt>
    <dgm:pt modelId="{32D2BF07-41AB-4089-8049-28CF60AE15D7}" type="pres">
      <dgm:prSet presAssocID="{CBFE5CD9-0286-4AC6-B646-3D46970B8651}" presName="connTx" presStyleLbl="parChTrans1D2" presStyleIdx="6" presStyleCnt="7"/>
      <dgm:spPr/>
      <dgm:t>
        <a:bodyPr/>
        <a:lstStyle/>
        <a:p>
          <a:endParaRPr lang="ru-RU"/>
        </a:p>
      </dgm:t>
    </dgm:pt>
    <dgm:pt modelId="{F5160D07-1037-4D87-807F-3237CC04AA3B}" type="pres">
      <dgm:prSet presAssocID="{49C1DFE6-670D-421D-A21C-749A4811B9E0}" presName="node" presStyleLbl="node1" presStyleIdx="6" presStyleCnt="7" custScaleX="179808" custRadScaleRad="118229" custRadScaleInc="-43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DD5D63-EE51-404A-9B7A-0A660DEDBA53}" type="presOf" srcId="{1AD82BEF-FC53-41AA-9CA1-E89DFF5D911A}" destId="{C19C5336-EB3D-4293-B52D-62A8827FFB52}" srcOrd="1" destOrd="0" presId="urn:microsoft.com/office/officeart/2005/8/layout/radial1"/>
    <dgm:cxn modelId="{A6E7DE57-C9F2-4EC0-A2C3-7128D1784B11}" srcId="{3F74DB98-F2E0-443C-99B9-1BB3A97C15D4}" destId="{8D580D3B-A4AC-416A-AF17-E1E4423A6BA9}" srcOrd="0" destOrd="0" parTransId="{4A7D8757-F981-4B16-BED9-3850B41CB7C4}" sibTransId="{3597D963-504A-4CF6-A6C8-A2B1BA9AD01F}"/>
    <dgm:cxn modelId="{84256CA0-2B56-43A3-99CD-D66499D9198C}" type="presOf" srcId="{814A0ECD-9553-4603-8DA6-1CDD9629F87A}" destId="{16E4F261-7472-4CEB-8AC9-0A942D7BDC38}" srcOrd="1" destOrd="0" presId="urn:microsoft.com/office/officeart/2005/8/layout/radial1"/>
    <dgm:cxn modelId="{FEEEC6B9-591C-4107-B634-0583889D6517}" srcId="{3F74DB98-F2E0-443C-99B9-1BB3A97C15D4}" destId="{73654E3D-71D2-445D-BCEE-F6B32F5F5243}" srcOrd="1" destOrd="0" parTransId="{8F6E3127-DB32-4133-9AB7-AA306CDC3085}" sibTransId="{E01E8C70-61C6-4339-8A35-5EA8BF418321}"/>
    <dgm:cxn modelId="{55B0F1E7-20D5-435D-8B0D-2CCC970EE97E}" type="presOf" srcId="{B61FF3FF-6587-49F2-BBD2-DB3A0FF4461B}" destId="{46AF4D7D-B072-4CEB-95F6-A3E9C03765D4}" srcOrd="0" destOrd="0" presId="urn:microsoft.com/office/officeart/2005/8/layout/radial1"/>
    <dgm:cxn modelId="{A838AAFB-1D12-403B-B304-5AB3BB0FF07D}" type="presOf" srcId="{7DF22019-6A28-48EB-9BCA-80F5A6319675}" destId="{8A2A0623-E158-47A2-80E3-C76632D95E33}" srcOrd="1" destOrd="0" presId="urn:microsoft.com/office/officeart/2005/8/layout/radial1"/>
    <dgm:cxn modelId="{84F08BD6-4E92-4C13-B7B3-870CE2B7878D}" type="presOf" srcId="{1AD82BEF-FC53-41AA-9CA1-E89DFF5D911A}" destId="{925C2B22-F4EC-43C6-9A56-19E9B617B824}" srcOrd="0" destOrd="0" presId="urn:microsoft.com/office/officeart/2005/8/layout/radial1"/>
    <dgm:cxn modelId="{C9ED27EE-112A-4B18-AC11-3CE06DB3245B}" type="presOf" srcId="{3328B7D8-A80F-414C-876E-750FEE5A2C15}" destId="{3607A1AA-B634-4905-8735-9DDE0C68F378}" srcOrd="0" destOrd="0" presId="urn:microsoft.com/office/officeart/2005/8/layout/radial1"/>
    <dgm:cxn modelId="{984A67F9-D0E8-4BB9-8533-D73D2843107D}" type="presOf" srcId="{E87D8ACD-6A14-4F12-87A5-4FAEDA1E016B}" destId="{E09B1FB2-7FFD-44F5-9077-03746A052713}" srcOrd="0" destOrd="0" presId="urn:microsoft.com/office/officeart/2005/8/layout/radial1"/>
    <dgm:cxn modelId="{5CFD1A2B-A5E8-4C9B-AAFD-59192C9ED3E2}" type="presOf" srcId="{49C1DFE6-670D-421D-A21C-749A4811B9E0}" destId="{F5160D07-1037-4D87-807F-3237CC04AA3B}" srcOrd="0" destOrd="0" presId="urn:microsoft.com/office/officeart/2005/8/layout/radial1"/>
    <dgm:cxn modelId="{5116CFC2-C24A-436C-8C7C-5D78F718A5E4}" type="presOf" srcId="{814A0ECD-9553-4603-8DA6-1CDD9629F87A}" destId="{BA380403-F3D6-4306-A308-9EA38FB08FF5}" srcOrd="0" destOrd="0" presId="urn:microsoft.com/office/officeart/2005/8/layout/radial1"/>
    <dgm:cxn modelId="{748CD0B8-78CE-45A6-9417-21EE8B8F9800}" type="presOf" srcId="{CBFE5CD9-0286-4AC6-B646-3D46970B8651}" destId="{32D2BF07-41AB-4089-8049-28CF60AE15D7}" srcOrd="1" destOrd="0" presId="urn:microsoft.com/office/officeart/2005/8/layout/radial1"/>
    <dgm:cxn modelId="{46676A6F-02CE-4933-9180-343BF028D7E3}" type="presOf" srcId="{28152F35-90C2-4755-AB39-6013D28996B6}" destId="{6BC709FF-E3BA-47AB-80FC-D8E1E0D01489}" srcOrd="0" destOrd="0" presId="urn:microsoft.com/office/officeart/2005/8/layout/radial1"/>
    <dgm:cxn modelId="{804E5B5E-72EA-4104-AB45-721EDF9A36CB}" type="presOf" srcId="{4C63A7B7-61E0-49C4-8716-37B3302C7447}" destId="{DB1FE074-EEAF-4C6C-AA50-8EF0E1FCF5B0}" srcOrd="0" destOrd="0" presId="urn:microsoft.com/office/officeart/2005/8/layout/radial1"/>
    <dgm:cxn modelId="{278ED683-54BF-4308-9978-45BA88B79167}" type="presOf" srcId="{3F74DB98-F2E0-443C-99B9-1BB3A97C15D4}" destId="{EA3ED10C-8612-4E59-9534-5039D7AD88F7}" srcOrd="0" destOrd="0" presId="urn:microsoft.com/office/officeart/2005/8/layout/radial1"/>
    <dgm:cxn modelId="{276F2D24-EEB7-4C59-85C2-9351EEEC70CD}" srcId="{8D580D3B-A4AC-416A-AF17-E1E4423A6BA9}" destId="{49C1DFE6-670D-421D-A21C-749A4811B9E0}" srcOrd="6" destOrd="0" parTransId="{CBFE5CD9-0286-4AC6-B646-3D46970B8651}" sibTransId="{D6C1750E-8673-46FA-951C-CBE3A8EEBF07}"/>
    <dgm:cxn modelId="{19ADE2C1-B482-48B4-B935-D735421E9697}" srcId="{8D580D3B-A4AC-416A-AF17-E1E4423A6BA9}" destId="{AD6C48C8-8DD4-4AFB-86BF-A02E64FB48F1}" srcOrd="5" destOrd="0" parTransId="{28152F35-90C2-4755-AB39-6013D28996B6}" sibTransId="{84C13F2A-3572-4FAA-95D5-D390E5F5B08A}"/>
    <dgm:cxn modelId="{DF43A29D-EC7B-454D-852D-7A1E09459E22}" srcId="{8D580D3B-A4AC-416A-AF17-E1E4423A6BA9}" destId="{A0590DBB-4001-4B0F-93B4-B5A9272F8C5F}" srcOrd="0" destOrd="0" parTransId="{4C63A7B7-61E0-49C4-8716-37B3302C7447}" sibTransId="{028F1FDB-9019-4CBF-91AB-77D4416C8A12}"/>
    <dgm:cxn modelId="{F6AC4B31-024F-4679-8801-728A03C8A55C}" type="presOf" srcId="{A0590DBB-4001-4B0F-93B4-B5A9272F8C5F}" destId="{F453CC95-7331-4A01-9781-5C4522E9E574}" srcOrd="0" destOrd="0" presId="urn:microsoft.com/office/officeart/2005/8/layout/radial1"/>
    <dgm:cxn modelId="{4695E439-9D5A-4FEE-BB21-4B1C27ABAB8F}" type="presOf" srcId="{3328B7D8-A80F-414C-876E-750FEE5A2C15}" destId="{FCCCDECA-EFF2-4F1D-8303-7F4C216DF58D}" srcOrd="1" destOrd="0" presId="urn:microsoft.com/office/officeart/2005/8/layout/radial1"/>
    <dgm:cxn modelId="{D213ED23-F22A-4595-915C-C01E2BED1470}" type="presOf" srcId="{28152F35-90C2-4755-AB39-6013D28996B6}" destId="{BD63D938-ABFE-4BDC-ABBA-D4BEBF552525}" srcOrd="1" destOrd="0" presId="urn:microsoft.com/office/officeart/2005/8/layout/radial1"/>
    <dgm:cxn modelId="{E5FA6A7E-7C24-4E2B-94F4-2A2149342F39}" type="presOf" srcId="{8D580D3B-A4AC-416A-AF17-E1E4423A6BA9}" destId="{27D877F5-5776-4E03-8F21-D3556E44C5C9}" srcOrd="0" destOrd="0" presId="urn:microsoft.com/office/officeart/2005/8/layout/radial1"/>
    <dgm:cxn modelId="{5A40BF35-6628-41B6-A40A-8B1B788834D3}" type="presOf" srcId="{CBFE5CD9-0286-4AC6-B646-3D46970B8651}" destId="{2A59DB49-9231-4A0B-828F-D6F48D5A8474}" srcOrd="0" destOrd="0" presId="urn:microsoft.com/office/officeart/2005/8/layout/radial1"/>
    <dgm:cxn modelId="{8E2D8C48-43EA-4B6F-A77A-A560088D5BD8}" type="presOf" srcId="{7DF22019-6A28-48EB-9BCA-80F5A6319675}" destId="{DE102077-095B-4EC4-A984-05AD14B57123}" srcOrd="0" destOrd="0" presId="urn:microsoft.com/office/officeart/2005/8/layout/radial1"/>
    <dgm:cxn modelId="{56268DB1-B85F-4A9D-835A-85E3FB4DCA9E}" srcId="{8D580D3B-A4AC-416A-AF17-E1E4423A6BA9}" destId="{928D2630-0D98-4352-8470-0A926AE0104B}" srcOrd="4" destOrd="0" parTransId="{3328B7D8-A80F-414C-876E-750FEE5A2C15}" sibTransId="{9E60E6A3-7685-49A8-ABA1-0010F2C77400}"/>
    <dgm:cxn modelId="{24BF29B1-F501-409F-9C66-BB3751B32584}" type="presOf" srcId="{AD6C48C8-8DD4-4AFB-86BF-A02E64FB48F1}" destId="{54AC7F3E-6562-4749-AB3D-B35435F1C83F}" srcOrd="0" destOrd="0" presId="urn:microsoft.com/office/officeart/2005/8/layout/radial1"/>
    <dgm:cxn modelId="{2EA4DCDA-F511-4F81-9B8D-BE80B43FD712}" type="presOf" srcId="{692D7FC4-7CFA-4A2C-A742-3B5C2C3491A7}" destId="{BC73C452-508C-4C30-A724-87B11C0F2102}" srcOrd="0" destOrd="0" presId="urn:microsoft.com/office/officeart/2005/8/layout/radial1"/>
    <dgm:cxn modelId="{A723C49D-AE59-4F8B-91BA-251372E0FD12}" srcId="{8D580D3B-A4AC-416A-AF17-E1E4423A6BA9}" destId="{E87D8ACD-6A14-4F12-87A5-4FAEDA1E016B}" srcOrd="1" destOrd="0" parTransId="{814A0ECD-9553-4603-8DA6-1CDD9629F87A}" sibTransId="{18B457D5-A056-4E14-9D22-B3961477442F}"/>
    <dgm:cxn modelId="{D47A3FA6-D4CF-475E-8B93-F6DFF7AEA0BD}" type="presOf" srcId="{928D2630-0D98-4352-8470-0A926AE0104B}" destId="{4D939998-C1D5-48F1-B797-F554D0F64B23}" srcOrd="0" destOrd="0" presId="urn:microsoft.com/office/officeart/2005/8/layout/radial1"/>
    <dgm:cxn modelId="{F44A5588-3F0F-472C-8868-A308D5C62872}" srcId="{8D580D3B-A4AC-416A-AF17-E1E4423A6BA9}" destId="{B61FF3FF-6587-49F2-BBD2-DB3A0FF4461B}" srcOrd="3" destOrd="0" parTransId="{7DF22019-6A28-48EB-9BCA-80F5A6319675}" sibTransId="{E9B7EEFD-F823-4BFE-B9E3-DBC1250AB2D0}"/>
    <dgm:cxn modelId="{B3A41FD1-9AC8-4B12-9A87-802D0360BE4C}" srcId="{8D580D3B-A4AC-416A-AF17-E1E4423A6BA9}" destId="{692D7FC4-7CFA-4A2C-A742-3B5C2C3491A7}" srcOrd="2" destOrd="0" parTransId="{1AD82BEF-FC53-41AA-9CA1-E89DFF5D911A}" sibTransId="{3324DF3E-F5A7-4B7B-B8A7-F00C2A82946A}"/>
    <dgm:cxn modelId="{9C4E2FC1-545F-4675-A914-96EE26066580}" type="presOf" srcId="{4C63A7B7-61E0-49C4-8716-37B3302C7447}" destId="{E9EDDBED-58F4-45F3-A247-AF0968799262}" srcOrd="1" destOrd="0" presId="urn:microsoft.com/office/officeart/2005/8/layout/radial1"/>
    <dgm:cxn modelId="{E02CBD03-EBB9-46F3-A14C-100B52B4D907}" type="presParOf" srcId="{EA3ED10C-8612-4E59-9534-5039D7AD88F7}" destId="{27D877F5-5776-4E03-8F21-D3556E44C5C9}" srcOrd="0" destOrd="0" presId="urn:microsoft.com/office/officeart/2005/8/layout/radial1"/>
    <dgm:cxn modelId="{307BC0D9-7EA4-4100-AF8E-6F889ABCB980}" type="presParOf" srcId="{EA3ED10C-8612-4E59-9534-5039D7AD88F7}" destId="{DB1FE074-EEAF-4C6C-AA50-8EF0E1FCF5B0}" srcOrd="1" destOrd="0" presId="urn:microsoft.com/office/officeart/2005/8/layout/radial1"/>
    <dgm:cxn modelId="{E3641E1A-5B74-4331-871F-6EF307144E8D}" type="presParOf" srcId="{DB1FE074-EEAF-4C6C-AA50-8EF0E1FCF5B0}" destId="{E9EDDBED-58F4-45F3-A247-AF0968799262}" srcOrd="0" destOrd="0" presId="urn:microsoft.com/office/officeart/2005/8/layout/radial1"/>
    <dgm:cxn modelId="{CA5791AB-46EB-461A-96EF-26F5DC5DBE25}" type="presParOf" srcId="{EA3ED10C-8612-4E59-9534-5039D7AD88F7}" destId="{F453CC95-7331-4A01-9781-5C4522E9E574}" srcOrd="2" destOrd="0" presId="urn:microsoft.com/office/officeart/2005/8/layout/radial1"/>
    <dgm:cxn modelId="{BE4F47FD-CA5E-41E3-BE8F-6CC72044A8AD}" type="presParOf" srcId="{EA3ED10C-8612-4E59-9534-5039D7AD88F7}" destId="{BA380403-F3D6-4306-A308-9EA38FB08FF5}" srcOrd="3" destOrd="0" presId="urn:microsoft.com/office/officeart/2005/8/layout/radial1"/>
    <dgm:cxn modelId="{707D4DB5-187A-43F5-9DCE-34AFFEF3DF0A}" type="presParOf" srcId="{BA380403-F3D6-4306-A308-9EA38FB08FF5}" destId="{16E4F261-7472-4CEB-8AC9-0A942D7BDC38}" srcOrd="0" destOrd="0" presId="urn:microsoft.com/office/officeart/2005/8/layout/radial1"/>
    <dgm:cxn modelId="{7D1C3B67-029C-46FE-9BE9-A46639A23308}" type="presParOf" srcId="{EA3ED10C-8612-4E59-9534-5039D7AD88F7}" destId="{E09B1FB2-7FFD-44F5-9077-03746A052713}" srcOrd="4" destOrd="0" presId="urn:microsoft.com/office/officeart/2005/8/layout/radial1"/>
    <dgm:cxn modelId="{E1299F91-F674-40D8-B418-6293322E823B}" type="presParOf" srcId="{EA3ED10C-8612-4E59-9534-5039D7AD88F7}" destId="{925C2B22-F4EC-43C6-9A56-19E9B617B824}" srcOrd="5" destOrd="0" presId="urn:microsoft.com/office/officeart/2005/8/layout/radial1"/>
    <dgm:cxn modelId="{BC54BDD8-A92B-4F37-95CA-C6C704687A31}" type="presParOf" srcId="{925C2B22-F4EC-43C6-9A56-19E9B617B824}" destId="{C19C5336-EB3D-4293-B52D-62A8827FFB52}" srcOrd="0" destOrd="0" presId="urn:microsoft.com/office/officeart/2005/8/layout/radial1"/>
    <dgm:cxn modelId="{CEB36DE9-E9E7-488F-955F-E00647092498}" type="presParOf" srcId="{EA3ED10C-8612-4E59-9534-5039D7AD88F7}" destId="{BC73C452-508C-4C30-A724-87B11C0F2102}" srcOrd="6" destOrd="0" presId="urn:microsoft.com/office/officeart/2005/8/layout/radial1"/>
    <dgm:cxn modelId="{23DBCFA6-2252-425C-9F9B-130DCE137BFA}" type="presParOf" srcId="{EA3ED10C-8612-4E59-9534-5039D7AD88F7}" destId="{DE102077-095B-4EC4-A984-05AD14B57123}" srcOrd="7" destOrd="0" presId="urn:microsoft.com/office/officeart/2005/8/layout/radial1"/>
    <dgm:cxn modelId="{AF96A6D3-294C-4D5C-B1CF-D296D39063AE}" type="presParOf" srcId="{DE102077-095B-4EC4-A984-05AD14B57123}" destId="{8A2A0623-E158-47A2-80E3-C76632D95E33}" srcOrd="0" destOrd="0" presId="urn:microsoft.com/office/officeart/2005/8/layout/radial1"/>
    <dgm:cxn modelId="{71E3CFC3-1ADE-4006-AEF7-5EA2097C7EB0}" type="presParOf" srcId="{EA3ED10C-8612-4E59-9534-5039D7AD88F7}" destId="{46AF4D7D-B072-4CEB-95F6-A3E9C03765D4}" srcOrd="8" destOrd="0" presId="urn:microsoft.com/office/officeart/2005/8/layout/radial1"/>
    <dgm:cxn modelId="{B9D19FF9-AAF9-4C9D-9C73-584421677706}" type="presParOf" srcId="{EA3ED10C-8612-4E59-9534-5039D7AD88F7}" destId="{3607A1AA-B634-4905-8735-9DDE0C68F378}" srcOrd="9" destOrd="0" presId="urn:microsoft.com/office/officeart/2005/8/layout/radial1"/>
    <dgm:cxn modelId="{5C6C50E7-0A7A-4CB1-BCFE-513B0CEA3488}" type="presParOf" srcId="{3607A1AA-B634-4905-8735-9DDE0C68F378}" destId="{FCCCDECA-EFF2-4F1D-8303-7F4C216DF58D}" srcOrd="0" destOrd="0" presId="urn:microsoft.com/office/officeart/2005/8/layout/radial1"/>
    <dgm:cxn modelId="{508F72D7-87AA-4D18-8677-B9F3179585A3}" type="presParOf" srcId="{EA3ED10C-8612-4E59-9534-5039D7AD88F7}" destId="{4D939998-C1D5-48F1-B797-F554D0F64B23}" srcOrd="10" destOrd="0" presId="urn:microsoft.com/office/officeart/2005/8/layout/radial1"/>
    <dgm:cxn modelId="{B57F47CE-EA78-41B8-99AC-3D6ACED5D685}" type="presParOf" srcId="{EA3ED10C-8612-4E59-9534-5039D7AD88F7}" destId="{6BC709FF-E3BA-47AB-80FC-D8E1E0D01489}" srcOrd="11" destOrd="0" presId="urn:microsoft.com/office/officeart/2005/8/layout/radial1"/>
    <dgm:cxn modelId="{0FD2B8E6-3DF3-47F1-94FA-BB17AB7777D9}" type="presParOf" srcId="{6BC709FF-E3BA-47AB-80FC-D8E1E0D01489}" destId="{BD63D938-ABFE-4BDC-ABBA-D4BEBF552525}" srcOrd="0" destOrd="0" presId="urn:microsoft.com/office/officeart/2005/8/layout/radial1"/>
    <dgm:cxn modelId="{F87543A3-968C-49F3-B8A3-3EBFF2C84E0F}" type="presParOf" srcId="{EA3ED10C-8612-4E59-9534-5039D7AD88F7}" destId="{54AC7F3E-6562-4749-AB3D-B35435F1C83F}" srcOrd="12" destOrd="0" presId="urn:microsoft.com/office/officeart/2005/8/layout/radial1"/>
    <dgm:cxn modelId="{DA3EFFDC-EDB7-4104-88B2-CE38838B538D}" type="presParOf" srcId="{EA3ED10C-8612-4E59-9534-5039D7AD88F7}" destId="{2A59DB49-9231-4A0B-828F-D6F48D5A8474}" srcOrd="13" destOrd="0" presId="urn:microsoft.com/office/officeart/2005/8/layout/radial1"/>
    <dgm:cxn modelId="{B9FCD0A9-EE20-4C99-B66B-FBB92F8CE2B8}" type="presParOf" srcId="{2A59DB49-9231-4A0B-828F-D6F48D5A8474}" destId="{32D2BF07-41AB-4089-8049-28CF60AE15D7}" srcOrd="0" destOrd="0" presId="urn:microsoft.com/office/officeart/2005/8/layout/radial1"/>
    <dgm:cxn modelId="{B1200D6A-1EB7-4C39-A63C-4396C2420E62}" type="presParOf" srcId="{EA3ED10C-8612-4E59-9534-5039D7AD88F7}" destId="{F5160D07-1037-4D87-807F-3237CC04AA3B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0B92A-D5FC-4E7B-B70B-3077F52CEB1F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107E6-14B9-43E7-B9F2-F338FDDE6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561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6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77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38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5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025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19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12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157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8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2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4AE30-7D7C-4EFA-80A2-DAA9E2A6B36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1A6C7-E40A-498D-B61C-2ECCC0CCA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8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.tatar.ru/v_uslon/sch" TargetMode="External"/><Relationship Id="rId4" Type="http://schemas.openxmlformats.org/officeDocument/2006/relationships/hyperlink" Target="mailto:v-uslon.school@mail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.tatar.ru/v_uslon/sch" TargetMode="External"/><Relationship Id="rId4" Type="http://schemas.openxmlformats.org/officeDocument/2006/relationships/hyperlink" Target="mailto:v-uslon.school@mail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«Верхнеуслонская средняя общеобразовательная школа»</a:t>
            </a:r>
          </a:p>
        </p:txBody>
      </p:sp>
      <p:pic>
        <p:nvPicPr>
          <p:cNvPr id="6" name="Picture 2" descr="C:\Users\OtdelObraz\Desktop\20-03-2018_15-14-03\IMG_20180307_1233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r="12734"/>
          <a:stretch/>
        </p:blipFill>
        <p:spPr bwMode="auto">
          <a:xfrm>
            <a:off x="1103195" y="1664166"/>
            <a:ext cx="3452339" cy="317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32040" y="1265807"/>
            <a:ext cx="3625860" cy="39703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2800" b="1" dirty="0">
                <a:solidFill>
                  <a:srgbClr val="C00000"/>
                </a:solidFill>
              </a:rPr>
              <a:t>ПРОГРАММА ИНКЛЮЗИВНОГО ОБРАЗОВАНИЯ ШКОЛЫ.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ПСИХОЛОГО-ПЕДАГОГИЧЕСКОЕ СОПРОВОЖДЕНИЕ ДЕТЕЙ С ОВЗ 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600" cy="836712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ле 2"/>
          <p:cNvSpPr txBox="1">
            <a:spLocks noChangeArrowheads="1"/>
          </p:cNvSpPr>
          <p:nvPr/>
        </p:nvSpPr>
        <p:spPr bwMode="auto">
          <a:xfrm>
            <a:off x="1066290" y="5696208"/>
            <a:ext cx="8077710" cy="1147912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36195" tIns="36195" rIns="36195" bIns="36195" anchor="t" anchorCtr="0" upright="1">
            <a:no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ru-RU" sz="1600" kern="1400" dirty="0">
                <a:solidFill>
                  <a:srgbClr val="000000"/>
                </a:solidFill>
                <a:effectLst/>
                <a:latin typeface="Franklin Gothic Medium Cond"/>
                <a:ea typeface="Times New Roman"/>
                <a:cs typeface="Times New Roman"/>
              </a:rPr>
              <a:t>Адрес </a:t>
            </a:r>
            <a:r>
              <a:rPr lang="ru-RU" sz="1600" kern="1400" dirty="0" smtClean="0">
                <a:solidFill>
                  <a:srgbClr val="000000"/>
                </a:solidFill>
                <a:effectLst/>
                <a:latin typeface="Franklin Gothic Medium Cond"/>
                <a:ea typeface="Times New Roman"/>
                <a:cs typeface="Times New Roman"/>
              </a:rPr>
              <a:t>организации: 422570 Республика  Татарстан Верхнеуслонский район 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ru-RU" sz="1600" kern="1400" dirty="0" smtClean="0">
                <a:solidFill>
                  <a:srgbClr val="000000"/>
                </a:solidFill>
                <a:effectLst/>
                <a:latin typeface="Franklin Gothic Medium Cond"/>
                <a:ea typeface="Times New Roman"/>
                <a:cs typeface="Times New Roman"/>
              </a:rPr>
              <a:t>село </a:t>
            </a:r>
            <a:r>
              <a:rPr lang="ru-RU" sz="1600" kern="1400" dirty="0">
                <a:solidFill>
                  <a:srgbClr val="000000"/>
                </a:solidFill>
                <a:effectLst/>
                <a:latin typeface="Franklin Gothic Medium Cond"/>
                <a:ea typeface="Times New Roman"/>
                <a:cs typeface="Times New Roman"/>
              </a:rPr>
              <a:t>Верхний </a:t>
            </a:r>
            <a:r>
              <a:rPr lang="ru-RU" sz="1600" kern="1400" dirty="0" smtClean="0">
                <a:solidFill>
                  <a:srgbClr val="000000"/>
                </a:solidFill>
                <a:effectLst/>
                <a:latin typeface="Franklin Gothic Medium Cond"/>
                <a:ea typeface="Times New Roman"/>
                <a:cs typeface="Times New Roman"/>
              </a:rPr>
              <a:t>Услон ул</a:t>
            </a:r>
            <a:r>
              <a:rPr lang="ru-RU" sz="1600" kern="1400" dirty="0">
                <a:solidFill>
                  <a:srgbClr val="000000"/>
                </a:solidFill>
                <a:effectLst/>
                <a:latin typeface="Franklin Gothic Medium Cond"/>
                <a:ea typeface="Times New Roman"/>
                <a:cs typeface="Times New Roman"/>
              </a:rPr>
              <a:t>. Чехова, </a:t>
            </a:r>
            <a:r>
              <a:rPr lang="ru-RU" sz="1600" kern="1400" dirty="0" smtClean="0">
                <a:solidFill>
                  <a:srgbClr val="000000"/>
                </a:solidFill>
                <a:effectLst/>
                <a:latin typeface="Franklin Gothic Medium Cond"/>
                <a:ea typeface="Times New Roman"/>
                <a:cs typeface="Times New Roman"/>
              </a:rPr>
              <a:t>34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lang="ru-RU" sz="1600" b="1" kern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8(843)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79-2-10-36</a:t>
            </a:r>
            <a:r>
              <a:rPr lang="ru-RU" sz="1600" b="1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 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Факс</a:t>
            </a:r>
            <a:r>
              <a:rPr lang="ru-RU" sz="1600" b="1" kern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8(843)79-2-10-36</a:t>
            </a:r>
            <a:r>
              <a:rPr lang="ru-RU" sz="1600" b="1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  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Эл</a:t>
            </a:r>
            <a:r>
              <a:rPr lang="ru-RU" sz="1600" b="1" kern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почта: </a:t>
            </a:r>
            <a:r>
              <a:rPr lang="ru-RU" sz="1600" b="1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 </a:t>
            </a:r>
            <a:r>
              <a:rPr lang="en-US" sz="1600" b="1" u="sng" kern="1400" dirty="0" smtClean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v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-</a:t>
            </a:r>
            <a:r>
              <a:rPr lang="en-US" sz="1600" b="1" u="sng" kern="1400" dirty="0" err="1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uslon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.</a:t>
            </a:r>
            <a:r>
              <a:rPr lang="en-US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school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@</a:t>
            </a:r>
            <a:r>
              <a:rPr lang="en-US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mail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.</a:t>
            </a:r>
            <a:r>
              <a:rPr lang="en-US" sz="1600" b="1" u="sng" kern="1400" dirty="0" err="1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ru</a:t>
            </a:r>
            <a:r>
              <a:rPr lang="en-US" sz="1600" b="1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</a:rPr>
              <a:t> </a:t>
            </a:r>
            <a:endParaRPr lang="ru-RU" sz="1600" b="1" kern="1400" dirty="0">
              <a:solidFill>
                <a:srgbClr val="000000"/>
              </a:solidFill>
              <a:latin typeface="Franklin Gothic Medium Cond"/>
              <a:ea typeface="Times New Roman"/>
              <a:cs typeface="Times New Roman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endParaRPr lang="ru-RU" sz="1600" kern="1400" dirty="0">
              <a:solidFill>
                <a:srgbClr val="000000"/>
              </a:solidFill>
              <a:effectLst/>
              <a:latin typeface="Franklin Gothic Medium Cond"/>
              <a:ea typeface="Times New Roman"/>
              <a:cs typeface="Times New Roman"/>
            </a:endParaRPr>
          </a:p>
        </p:txBody>
      </p:sp>
      <p:sp>
        <p:nvSpPr>
          <p:cNvPr id="11" name="Поле 6" descr="Text Box: Tag line goes here.&#10;"/>
          <p:cNvSpPr txBox="1">
            <a:spLocks noChangeArrowheads="1"/>
          </p:cNvSpPr>
          <p:nvPr/>
        </p:nvSpPr>
        <p:spPr bwMode="auto">
          <a:xfrm rot="16200000">
            <a:off x="-2082497" y="3584197"/>
            <a:ext cx="5187530" cy="53513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vert="vert270" wrap="square" lIns="36195" tIns="36195" rIns="36195" bIns="36195" anchor="t" anchorCtr="0" upright="1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-20116800" algn="l"/>
              </a:tabLst>
            </a:pPr>
            <a:r>
              <a:rPr lang="ru-RU" sz="2000" b="1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САЙТ     </a:t>
            </a:r>
            <a:r>
              <a:rPr lang="en-US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https</a:t>
            </a:r>
            <a:r>
              <a:rPr lang="ru-RU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://</a:t>
            </a:r>
            <a:r>
              <a:rPr lang="en-US" sz="2000" b="1" u="sng" kern="1400" dirty="0" err="1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edu</a:t>
            </a:r>
            <a:r>
              <a:rPr lang="ru-RU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.</a:t>
            </a:r>
            <a:r>
              <a:rPr lang="en-US" sz="2000" b="1" u="sng" kern="1400" dirty="0" err="1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tatar</a:t>
            </a:r>
            <a:r>
              <a:rPr lang="ru-RU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.</a:t>
            </a:r>
            <a:r>
              <a:rPr lang="en-US" sz="2000" b="1" u="sng" kern="1400" dirty="0" err="1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ru</a:t>
            </a:r>
            <a:r>
              <a:rPr lang="ru-RU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/</a:t>
            </a:r>
            <a:r>
              <a:rPr lang="en-US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v</a:t>
            </a:r>
            <a:r>
              <a:rPr lang="ru-RU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_</a:t>
            </a:r>
            <a:r>
              <a:rPr lang="en-US" sz="2000" b="1" u="sng" kern="1400" dirty="0" err="1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uslon</a:t>
            </a:r>
            <a:r>
              <a:rPr lang="ru-RU" sz="2000" b="1" u="sng" kern="1400" dirty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/</a:t>
            </a:r>
            <a:r>
              <a:rPr lang="en-US" sz="2000" b="1" u="sng" kern="1400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  <a:hlinkClick r:id="rId5"/>
              </a:rPr>
              <a:t>sch</a:t>
            </a:r>
            <a:endParaRPr lang="ru-RU" sz="2000" b="1" u="sng" kern="1400" dirty="0" smtClean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-20116800" algn="l"/>
              </a:tabLst>
            </a:pPr>
            <a:endParaRPr lang="ru-RU" sz="2000" kern="1400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-20116800" algn="l"/>
              </a:tabLst>
            </a:pPr>
            <a:r>
              <a:rPr lang="ru-RU" sz="1600" b="1" kern="1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  <a:endParaRPr lang="ru-RU" sz="1000" kern="14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961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788" y="836712"/>
            <a:ext cx="815465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Основные направления коррекционно- развивающей работы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9" t="25373" r="26155" b="38619"/>
          <a:stretch/>
        </p:blipFill>
        <p:spPr bwMode="auto">
          <a:xfrm>
            <a:off x="465618" y="1412776"/>
            <a:ext cx="826040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6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0641" y="836712"/>
            <a:ext cx="763284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Организация межсетевого сотрудничества школы</a:t>
            </a:r>
            <a:endParaRPr lang="ru-RU" dirty="0"/>
          </a:p>
          <a:p>
            <a:pPr algn="ctr"/>
            <a:r>
              <a:rPr lang="ru-RU" b="1" dirty="0"/>
              <a:t> 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94670211"/>
              </p:ext>
            </p:extLst>
          </p:nvPr>
        </p:nvGraphicFramePr>
        <p:xfrm>
          <a:off x="899592" y="1844824"/>
          <a:ext cx="72008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69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788" y="672295"/>
            <a:ext cx="77226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Мониторинг образовательных потребностей детей с ОВЗ лежит в основе коррекционно-развивающей работы, создаёт принципиальную возможность существования качественного, а не «стихийного» интегрированного (и инклюзивного) образования. </a:t>
            </a:r>
            <a:endParaRPr lang="ru-RU" b="1" dirty="0" smtClean="0"/>
          </a:p>
          <a:p>
            <a:endParaRPr lang="ru-RU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924596"/>
              </p:ext>
            </p:extLst>
          </p:nvPr>
        </p:nvGraphicFramePr>
        <p:xfrm>
          <a:off x="442204" y="1828800"/>
          <a:ext cx="8226660" cy="502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9208"/>
                <a:gridCol w="1618970"/>
                <a:gridCol w="1453192"/>
                <a:gridCol w="1550231"/>
                <a:gridCol w="2485059"/>
              </a:tblGrid>
              <a:tr h="4480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Познавательная сфера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Регулятивная сфера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Эмоционально-личностная сфера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Социально-коммуникативная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  <a:tr h="89609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ЕА (СДВГ)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 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Самооценка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концепция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мотивация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улучшились коммуникативные навыки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умение придерживаться норм социального поведения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правильное понимание чувств других людей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  <a:tr h="89609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 (СДВГ)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 ++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Самооценка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концепция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мотивация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улучшились коммуникативные навыки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умение придерживаться норм социального поведения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правильное понимание чувств других людей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  <a:tr h="89609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 (слабовидящие)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 ++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Самооценка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концепция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мотивация 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улучшились коммуникативные навыки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умение придерживаться норм социального поведения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правильное понимание чувств других людей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57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076756"/>
              </p:ext>
            </p:extLst>
          </p:nvPr>
        </p:nvGraphicFramePr>
        <p:xfrm>
          <a:off x="323528" y="692696"/>
          <a:ext cx="8226660" cy="6035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9208"/>
                <a:gridCol w="1618970"/>
                <a:gridCol w="1453192"/>
                <a:gridCol w="1550231"/>
                <a:gridCol w="2485059"/>
              </a:tblGrid>
              <a:tr h="4051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 (слабослышащий)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 ++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Самооценка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концепция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мотивация 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улучшились коммуникативные навыки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умение придерживаться норм социального поведения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правильное понимание чувств других людей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  <a:tr h="4051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ХС (НОДА)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 ++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Самооценка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концепция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мотивация 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улучшились коммуникативные навыки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умение придерживаться норм социального поведения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правильное понимание чувств других людей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  <a:tr h="4051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 (НОДА)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 +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Самооценка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концепция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мотивация 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улучшились коммуникативные навыки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умение придерживаться норм социального поведения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правильное понимание чувств других людей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  <a:tr h="4051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 (РАС)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 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Саморегуляция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 ++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Самооценка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концепция +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мотивация +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улучшились коммуникативные навыки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умение придерживаться норм социального поведения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++ правильное понимание чувств других людей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1655" marR="216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645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836712"/>
            <a:ext cx="763284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Направления мониторинговых исследований 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603" y="1628800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 учебной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личностно-мотивационной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эмоционально-личностной сферы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состояния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58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3669" y="836712"/>
            <a:ext cx="818877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Кадровые условия реализации инклюзивного образования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4" t="25746" r="26261" b="18657"/>
          <a:stretch/>
        </p:blipFill>
        <p:spPr bwMode="auto">
          <a:xfrm>
            <a:off x="720769" y="1355362"/>
            <a:ext cx="7434572" cy="532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68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«Верхнеуслонская средняя общеобразовательная школа»</a:t>
            </a:r>
          </a:p>
        </p:txBody>
      </p:sp>
      <p:pic>
        <p:nvPicPr>
          <p:cNvPr id="6" name="Picture 2" descr="C:\Users\OtdelObraz\Desktop\20-03-2018_15-14-03\IMG_20180307_1233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r="12734"/>
          <a:stretch/>
        </p:blipFill>
        <p:spPr bwMode="auto">
          <a:xfrm>
            <a:off x="1103195" y="1664166"/>
            <a:ext cx="3452339" cy="317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32040" y="1265807"/>
            <a:ext cx="3625860" cy="39703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ПРОГРАММА ИНКЛЮЗИВНОГО ОБРАЗОВАНИЯ ШКОЛЫ.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ПСИХОЛОГО-ПЕДАГОГИЧЕСКОЕ СОПРОВОЖДЕНИЕ ДЕТЕЙ С ОВЗ 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600" cy="836712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ле 2"/>
          <p:cNvSpPr txBox="1">
            <a:spLocks noChangeArrowheads="1"/>
          </p:cNvSpPr>
          <p:nvPr/>
        </p:nvSpPr>
        <p:spPr bwMode="auto">
          <a:xfrm>
            <a:off x="1066290" y="5696208"/>
            <a:ext cx="8077710" cy="1147912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36195" tIns="36195" rIns="36195" bIns="36195" anchor="t" anchorCtr="0" upright="1">
            <a:noAutofit/>
          </a:bodyPr>
          <a:lstStyle/>
          <a:p>
            <a:pPr algn="ctr">
              <a:lnSpc>
                <a:spcPct val="110000"/>
              </a:lnSpc>
            </a:pPr>
            <a:r>
              <a:rPr lang="ru-RU" sz="1600" kern="1400" dirty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Адрес </a:t>
            </a:r>
            <a:r>
              <a:rPr lang="ru-RU" sz="1600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организации: 422570 Республика  Татарстан Верхнеуслонский район </a:t>
            </a:r>
          </a:p>
          <a:p>
            <a:pPr algn="ctr">
              <a:lnSpc>
                <a:spcPct val="110000"/>
              </a:lnSpc>
            </a:pPr>
            <a:r>
              <a:rPr lang="ru-RU" sz="1600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село </a:t>
            </a:r>
            <a:r>
              <a:rPr lang="ru-RU" sz="1600" kern="1400" dirty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Верхний </a:t>
            </a:r>
            <a:r>
              <a:rPr lang="ru-RU" sz="1600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Услон ул</a:t>
            </a:r>
            <a:r>
              <a:rPr lang="ru-RU" sz="1600" kern="1400" dirty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. Чехова, </a:t>
            </a:r>
            <a:r>
              <a:rPr lang="ru-RU" sz="1600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34</a:t>
            </a:r>
          </a:p>
          <a:p>
            <a:pPr algn="ctr">
              <a:lnSpc>
                <a:spcPct val="110000"/>
              </a:lnSpc>
            </a:pP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lang="ru-RU" sz="1600" b="1" kern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8(843)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79-2-10-36</a:t>
            </a:r>
            <a:r>
              <a:rPr lang="ru-RU" sz="1600" b="1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 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Факс</a:t>
            </a:r>
            <a:r>
              <a:rPr lang="ru-RU" sz="1600" b="1" kern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8(843)79-2-10-36</a:t>
            </a:r>
            <a:r>
              <a:rPr lang="ru-RU" sz="1600" b="1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  </a:t>
            </a:r>
          </a:p>
          <a:p>
            <a:pPr algn="ctr">
              <a:lnSpc>
                <a:spcPct val="110000"/>
              </a:lnSpc>
            </a:pPr>
            <a:r>
              <a:rPr lang="ru-RU" sz="1600" b="1" kern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Эл</a:t>
            </a:r>
            <a:r>
              <a:rPr lang="ru-RU" sz="1600" b="1" kern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почта: </a:t>
            </a:r>
            <a:r>
              <a:rPr lang="ru-RU" sz="1600" b="1" kern="1400" dirty="0" smtClean="0">
                <a:solidFill>
                  <a:srgbClr val="000000"/>
                </a:solidFill>
                <a:latin typeface="Franklin Gothic Medium Cond"/>
                <a:ea typeface="Times New Roman"/>
                <a:cs typeface="Times New Roman"/>
              </a:rPr>
              <a:t> </a:t>
            </a:r>
            <a:r>
              <a:rPr lang="en-US" sz="1600" b="1" u="sng" kern="1400" dirty="0" smtClean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v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-</a:t>
            </a:r>
            <a:r>
              <a:rPr lang="en-US" sz="1600" b="1" u="sng" kern="1400" dirty="0" err="1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uslon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.</a:t>
            </a:r>
            <a:r>
              <a:rPr lang="en-US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school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@</a:t>
            </a:r>
            <a:r>
              <a:rPr lang="en-US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mail</a:t>
            </a:r>
            <a:r>
              <a:rPr lang="ru-RU" sz="1600" b="1" u="sng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.</a:t>
            </a:r>
            <a:r>
              <a:rPr lang="en-US" sz="1600" b="1" u="sng" kern="1400" dirty="0" err="1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  <a:hlinkClick r:id="rId4"/>
              </a:rPr>
              <a:t>ru</a:t>
            </a:r>
            <a:r>
              <a:rPr lang="en-US" sz="1600" b="1" kern="1400" dirty="0">
                <a:solidFill>
                  <a:srgbClr val="000040"/>
                </a:solidFill>
                <a:latin typeface="Franklin Gothic Medium Cond"/>
                <a:ea typeface="Times New Roman"/>
                <a:cs typeface="Times New Roman"/>
              </a:rPr>
              <a:t> </a:t>
            </a:r>
            <a:endParaRPr lang="ru-RU" sz="1600" b="1" kern="1400" dirty="0">
              <a:solidFill>
                <a:srgbClr val="000000"/>
              </a:solidFill>
              <a:latin typeface="Franklin Gothic Medium Cond"/>
              <a:ea typeface="Times New Roman"/>
              <a:cs typeface="Times New Roman"/>
            </a:endParaRPr>
          </a:p>
          <a:p>
            <a:pPr algn="ctr">
              <a:lnSpc>
                <a:spcPct val="110000"/>
              </a:lnSpc>
            </a:pPr>
            <a:endParaRPr lang="ru-RU" sz="1600" kern="1400" dirty="0">
              <a:solidFill>
                <a:srgbClr val="000000"/>
              </a:solidFill>
              <a:latin typeface="Franklin Gothic Medium Cond"/>
              <a:ea typeface="Times New Roman"/>
              <a:cs typeface="Times New Roman"/>
            </a:endParaRPr>
          </a:p>
        </p:txBody>
      </p:sp>
      <p:sp>
        <p:nvSpPr>
          <p:cNvPr id="11" name="Поле 6" descr="Text Box: Tag line goes here.&#10;"/>
          <p:cNvSpPr txBox="1">
            <a:spLocks noChangeArrowheads="1"/>
          </p:cNvSpPr>
          <p:nvPr/>
        </p:nvSpPr>
        <p:spPr bwMode="auto">
          <a:xfrm rot="16200000">
            <a:off x="-2082497" y="3584197"/>
            <a:ext cx="5187530" cy="53513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vert="vert270" wrap="square" lIns="36195" tIns="36195" rIns="36195" bIns="36195" anchor="t" anchorCtr="0" upright="1">
            <a:noAutofit/>
          </a:bodyPr>
          <a:lstStyle/>
          <a:p>
            <a:pPr algn="ctr">
              <a:lnSpc>
                <a:spcPct val="150000"/>
              </a:lnSpc>
              <a:tabLst>
                <a:tab pos="-20116800" algn="l"/>
              </a:tabLst>
            </a:pPr>
            <a:r>
              <a:rPr lang="ru-RU" sz="2000" b="1" kern="1400" dirty="0">
                <a:solidFill>
                  <a:srgbClr val="C00000"/>
                </a:solidFill>
                <a:latin typeface="Times New Roman"/>
                <a:ea typeface="Times New Roman"/>
              </a:rPr>
              <a:t>САЙТ     </a:t>
            </a:r>
            <a:r>
              <a:rPr lang="en-US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https</a:t>
            </a:r>
            <a:r>
              <a:rPr lang="ru-RU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://</a:t>
            </a:r>
            <a:r>
              <a:rPr lang="en-US" sz="2000" b="1" u="sng" kern="1400" dirty="0" err="1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edu</a:t>
            </a:r>
            <a:r>
              <a:rPr lang="ru-RU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.</a:t>
            </a:r>
            <a:r>
              <a:rPr lang="en-US" sz="2000" b="1" u="sng" kern="1400" dirty="0" err="1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tatar</a:t>
            </a:r>
            <a:r>
              <a:rPr lang="ru-RU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.</a:t>
            </a:r>
            <a:r>
              <a:rPr lang="en-US" sz="2000" b="1" u="sng" kern="1400" dirty="0" err="1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ru</a:t>
            </a:r>
            <a:r>
              <a:rPr lang="ru-RU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/</a:t>
            </a:r>
            <a:r>
              <a:rPr lang="en-US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v</a:t>
            </a:r>
            <a:r>
              <a:rPr lang="ru-RU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_</a:t>
            </a:r>
            <a:r>
              <a:rPr lang="en-US" sz="2000" b="1" u="sng" kern="1400" dirty="0" err="1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uslon</a:t>
            </a:r>
            <a:r>
              <a:rPr lang="ru-RU" sz="2000" b="1" u="sng" kern="1400" dirty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/</a:t>
            </a:r>
            <a:r>
              <a:rPr lang="en-US" sz="2000" b="1" u="sng" kern="1400" dirty="0" err="1" smtClean="0">
                <a:solidFill>
                  <a:srgbClr val="C00000"/>
                </a:solidFill>
                <a:latin typeface="Times New Roman"/>
                <a:ea typeface="Times New Roman"/>
                <a:hlinkClick r:id="rId5"/>
              </a:rPr>
              <a:t>sch</a:t>
            </a:r>
            <a:endParaRPr lang="ru-RU" sz="2000" b="1" u="sng" kern="1400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50000"/>
              </a:lnSpc>
              <a:tabLst>
                <a:tab pos="-20116800" algn="l"/>
              </a:tabLst>
            </a:pPr>
            <a:endParaRPr lang="ru-RU" sz="2000" kern="1400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tabLst>
                <a:tab pos="-20116800" algn="l"/>
              </a:tabLst>
            </a:pPr>
            <a:r>
              <a:rPr lang="ru-RU" sz="1600" b="1" kern="14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000" kern="1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5665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836712"/>
            <a:ext cx="697821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продукт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788" y="1340768"/>
            <a:ext cx="77946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-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методических рекомендаций для всех категорий педагогических работников общеобразовательных учреждений по внедрению инклюзивного образования в образовательные организации (технологии, формы обучения, мониторинг результативности, модели деятельности учащегося с ОВЗ и педагога, виды работы с родителями);</a:t>
            </a: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проекты нормативных и (или) локальных документов для организации психолого-педагогического сопровождения детей с ограниченными возможностями здоровья;</a:t>
            </a:r>
          </a:p>
          <a:p>
            <a:pPr algn="just" hangingPunct="0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схема взаимодействия структур и учреждений в системе сопровождения ребенка с ОВЗ.</a:t>
            </a:r>
          </a:p>
        </p:txBody>
      </p:sp>
    </p:spTree>
    <p:extLst>
      <p:ext uri="{BB962C8B-B14F-4D97-AF65-F5344CB8AC3E}">
        <p14:creationId xmlns:p14="http://schemas.microsoft.com/office/powerpoint/2010/main" val="157641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18776" y="597116"/>
            <a:ext cx="698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ru-RU" sz="20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модели комплексного психолого-медико-педагогического сопровождения развития ребенка с ОВЗ.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933131"/>
            <a:ext cx="83960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b="1" dirty="0">
                <a:solidFill>
                  <a:srgbClr val="990000"/>
                </a:solidFill>
              </a:rPr>
              <a:t>Задачи:</a:t>
            </a:r>
            <a:endParaRPr lang="ru-RU" dirty="0">
              <a:solidFill>
                <a:srgbClr val="990000"/>
              </a:solidFill>
            </a:endParaRPr>
          </a:p>
          <a:p>
            <a:pPr algn="just"/>
            <a:r>
              <a:rPr lang="ru-RU" dirty="0"/>
              <a:t>-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Разработать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нормативно-правовую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,  программно-методическую базу.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Сформировать систему мониторинга эффективности реализации программ  комплексного сопровождения детей с ОВЗ.</a:t>
            </a: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-Создать  на основе системы комплексного сопровождения  образцы педагогической практики, которые могут быть применены в различных общеобразовательных учреждениях.</a:t>
            </a: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-Организовать методическую лабораторию, как одно из условий сопровождения педагога и  ребёнка с ОВЗ в инклюзивном образовании.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Реализация системы мероприятий по социальной адаптации детей с ограниченными возможностями здоровья.</a:t>
            </a:r>
          </a:p>
          <a:p>
            <a:pPr algn="just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-Оказание консультативной и методической помощи родителям  (законным представителям) детей с ограниченными возможностями здоровья по медицинским, социальным, правовым и другим вопросам.</a:t>
            </a:r>
          </a:p>
        </p:txBody>
      </p:sp>
    </p:spTree>
    <p:extLst>
      <p:ext uri="{BB962C8B-B14F-4D97-AF65-F5344CB8AC3E}">
        <p14:creationId xmlns:p14="http://schemas.microsoft.com/office/powerpoint/2010/main" val="171136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0020" y="836712"/>
            <a:ext cx="8274427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Информация о контингенте обучающихся с ограниченными возможностями здоровья (ОВЗ)</a:t>
            </a:r>
            <a:r>
              <a:rPr lang="ru-RU" dirty="0"/>
              <a:t> </a:t>
            </a:r>
            <a:r>
              <a:rPr lang="ru-RU" b="1" dirty="0"/>
              <a:t>МБОУ «Верхнеуслонская СОШ»</a:t>
            </a:r>
            <a:endParaRPr lang="ru-RU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601868268"/>
              </p:ext>
            </p:extLst>
          </p:nvPr>
        </p:nvGraphicFramePr>
        <p:xfrm>
          <a:off x="318846" y="1464233"/>
          <a:ext cx="3788777" cy="295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183425286"/>
              </p:ext>
            </p:extLst>
          </p:nvPr>
        </p:nvGraphicFramePr>
        <p:xfrm>
          <a:off x="4467232" y="1483042"/>
          <a:ext cx="3705167" cy="331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Рисунок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6192688" cy="26023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026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5" t="26493" r="23428" b="12500"/>
          <a:stretch/>
        </p:blipFill>
        <p:spPr bwMode="auto">
          <a:xfrm>
            <a:off x="251520" y="836711"/>
            <a:ext cx="8712968" cy="576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7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8" t="22883" r="22245" b="17374"/>
          <a:stretch/>
        </p:blipFill>
        <p:spPr bwMode="auto">
          <a:xfrm>
            <a:off x="344133" y="836712"/>
            <a:ext cx="8571801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7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РИП\IMG_11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18908"/>
            <a:ext cx="5364089" cy="402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талья\Desktop\РИП\IMG_11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5436"/>
            <a:ext cx="5122503" cy="346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97988" cy="7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56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003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РИП\IMG_1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806" y="-26742"/>
            <a:ext cx="5183720" cy="388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" y="1448461"/>
            <a:ext cx="4057154" cy="540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6" y="-26742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308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2930" y="-7806"/>
            <a:ext cx="9176929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3600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Верхнеуслонская средняя общеобразовательная школа»</a:t>
            </a:r>
          </a:p>
        </p:txBody>
      </p:sp>
      <p:pic>
        <p:nvPicPr>
          <p:cNvPr id="1026" name="Picture 2" descr="logo_sou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0"/>
            <a:ext cx="755576" cy="650679"/>
          </a:xfrm>
          <a:prstGeom prst="ellipse">
            <a:avLst/>
          </a:prstGeom>
          <a:noFill/>
          <a:ln w="12700" algn="in">
            <a:solidFill>
              <a:srgbClr val="66C2C2"/>
            </a:solidFill>
            <a:round/>
            <a:headEnd/>
            <a:tailEnd/>
          </a:ln>
          <a:effectLst>
            <a:outerShdw dist="99190" dir="3011666" algn="ctr" rotWithShape="0">
              <a:srgbClr val="004D4D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8" t="22883" r="22245" b="17374"/>
          <a:stretch/>
        </p:blipFill>
        <p:spPr bwMode="auto">
          <a:xfrm>
            <a:off x="344133" y="836712"/>
            <a:ext cx="8571801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93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1120</TotalTime>
  <Words>881</Words>
  <Application>Microsoft Office PowerPoint</Application>
  <PresentationFormat>Экран (4:3)</PresentationFormat>
  <Paragraphs>190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 пути к инклюзивной школе. Первые ШАГИ по созданию модели инклюзивного образования детей с ОВЗ в условиях  МОУ Дубровицкой школы»</dc:title>
  <dc:creator>Операторская</dc:creator>
  <cp:lastModifiedBy>Наталья</cp:lastModifiedBy>
  <cp:revision>130</cp:revision>
  <dcterms:created xsi:type="dcterms:W3CDTF">2015-11-26T22:31:42Z</dcterms:created>
  <dcterms:modified xsi:type="dcterms:W3CDTF">2022-05-18T10:29:18Z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557299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